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57" r:id="rId3"/>
    <p:sldId id="261" r:id="rId4"/>
    <p:sldId id="262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61" d="100"/>
          <a:sy n="61" d="100"/>
        </p:scale>
        <p:origin x="64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556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473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089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14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094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960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550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58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9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47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19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584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68F94E-2BF1-56A5-87AC-0C4270793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FE55B695-FBC0-360C-428B-C1F824E271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"/>
            <a:ext cx="12191979" cy="685799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93D8CD4-7FBE-9118-0CEB-9C1A2FA6AE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 flipV="1">
            <a:off x="-20219" y="-65315"/>
            <a:ext cx="7557315" cy="3771957"/>
          </a:xfrm>
          <a:custGeom>
            <a:avLst/>
            <a:gdLst>
              <a:gd name="connsiteX0" fmla="*/ 52567 w 7557315"/>
              <a:gd name="connsiteY0" fmla="*/ 3771957 h 3771957"/>
              <a:gd name="connsiteX1" fmla="*/ 7557315 w 7557315"/>
              <a:gd name="connsiteY1" fmla="*/ 3640961 h 3771957"/>
              <a:gd name="connsiteX2" fmla="*/ 3406126 w 7557315"/>
              <a:gd name="connsiteY2" fmla="*/ 499129 h 3771957"/>
              <a:gd name="connsiteX3" fmla="*/ 3350264 w 7557315"/>
              <a:gd name="connsiteY3" fmla="*/ 459014 h 3771957"/>
              <a:gd name="connsiteX4" fmla="*/ 1923366 w 7557315"/>
              <a:gd name="connsiteY4" fmla="*/ 763 h 3771957"/>
              <a:gd name="connsiteX5" fmla="*/ 1768756 w 7557315"/>
              <a:gd name="connsiteY5" fmla="*/ 1549 h 3771957"/>
              <a:gd name="connsiteX6" fmla="*/ 144811 w 7557315"/>
              <a:gd name="connsiteY6" fmla="*/ 625253 h 3771957"/>
              <a:gd name="connsiteX7" fmla="*/ 0 w 7557315"/>
              <a:gd name="connsiteY7" fmla="*/ 760395 h 3771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57315" h="3771957">
                <a:moveTo>
                  <a:pt x="52567" y="3771957"/>
                </a:moveTo>
                <a:lnTo>
                  <a:pt x="7557315" y="3640961"/>
                </a:lnTo>
                <a:lnTo>
                  <a:pt x="3406126" y="499129"/>
                </a:lnTo>
                <a:lnTo>
                  <a:pt x="3350264" y="459014"/>
                </a:lnTo>
                <a:cubicBezTo>
                  <a:pt x="2914482" y="162529"/>
                  <a:pt x="2418440" y="12600"/>
                  <a:pt x="1923366" y="763"/>
                </a:cubicBezTo>
                <a:cubicBezTo>
                  <a:pt x="1871795" y="-470"/>
                  <a:pt x="1820236" y="-206"/>
                  <a:pt x="1768756" y="1549"/>
                </a:cubicBezTo>
                <a:cubicBezTo>
                  <a:pt x="1183172" y="21502"/>
                  <a:pt x="607903" y="234096"/>
                  <a:pt x="144811" y="625253"/>
                </a:cubicBezTo>
                <a:lnTo>
                  <a:pt x="0" y="760395"/>
                </a:lnTo>
                <a:close/>
              </a:path>
            </a:pathLst>
          </a:custGeom>
          <a:gradFill>
            <a:gsLst>
              <a:gs pos="22000">
                <a:schemeClr val="bg2">
                  <a:alpha val="80000"/>
                </a:schemeClr>
              </a:gs>
              <a:gs pos="100000">
                <a:schemeClr val="accent1">
                  <a:lumMod val="60000"/>
                  <a:lumOff val="40000"/>
                  <a:alpha val="71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4F3B3-D82F-5465-A4F4-A188A1E6A2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6065" y="498764"/>
            <a:ext cx="3726596" cy="1496291"/>
          </a:xfrm>
        </p:spPr>
        <p:txBody>
          <a:bodyPr anchor="b">
            <a:normAutofit fontScale="90000"/>
          </a:bodyPr>
          <a:lstStyle/>
          <a:p>
            <a:r>
              <a:rPr lang="en-US" sz="3200" dirty="0"/>
              <a:t>Custom Bootcamp – IDA (week 4)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29D56E-3BFF-0FB5-5D32-1D32E3C857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8944" y="2108579"/>
            <a:ext cx="2754568" cy="1019085"/>
          </a:xfrm>
        </p:spPr>
        <p:txBody>
          <a:bodyPr>
            <a:normAutofit/>
          </a:bodyPr>
          <a:lstStyle/>
          <a:p>
            <a:r>
              <a:rPr lang="en-US" dirty="0"/>
              <a:t>Smriti Ravindran</a:t>
            </a:r>
          </a:p>
        </p:txBody>
      </p:sp>
    </p:spTree>
    <p:extLst>
      <p:ext uri="{BB962C8B-B14F-4D97-AF65-F5344CB8AC3E}">
        <p14:creationId xmlns:p14="http://schemas.microsoft.com/office/powerpoint/2010/main" val="3063538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A857188-CD37-B06A-DBD8-0C2F03073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810491"/>
            <a:ext cx="6255894" cy="1684021"/>
          </a:xfrm>
        </p:spPr>
        <p:txBody>
          <a:bodyPr anchor="b">
            <a:normAutofit/>
          </a:bodyPr>
          <a:lstStyle/>
          <a:p>
            <a:endParaRPr lang="en-US" sz="4800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FF44CBA-6187-7260-37EE-B4BEA4B80A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0" y="2588450"/>
            <a:ext cx="4013915" cy="194691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70531179-3EFA-503A-6828-894991F6EF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7379" y="4629744"/>
            <a:ext cx="26535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4BCD051-280E-4DE5-B492-3EB586D316F3}" type="datetime1">
              <a:rPr lang="en-US" smtClean="0"/>
              <a:pPr>
                <a:spcAft>
                  <a:spcPts val="600"/>
                </a:spcAft>
              </a:pPr>
              <a:t>9/15/2023</a:t>
            </a:fld>
            <a:endParaRPr lang="en-US"/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321280BD-CE1E-6936-977D-A4274EA51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10602" y="6318446"/>
            <a:ext cx="274319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Sample Footer Text</a:t>
            </a:r>
          </a:p>
        </p:txBody>
      </p:sp>
      <p:sp>
        <p:nvSpPr>
          <p:cNvPr id="16" name="Slide Number Placeholder 8">
            <a:extLst>
              <a:ext uri="{FF2B5EF4-FFF2-40B4-BE49-F238E27FC236}">
                <a16:creationId xmlns:a16="http://schemas.microsoft.com/office/drawing/2014/main" id="{DD07FCD6-FE6A-38F4-3D58-E6D3DD6AD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18446"/>
            <a:ext cx="615696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5E84AC6A-A0EF-437B-BCEE-4772B0214A58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5E0E5C-12A1-92B9-A088-6AB8A90FC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8A1A236-F6CB-51C7-567B-C6C9DD5A9D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2991"/>
            <a:ext cx="4235668" cy="548033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3F91382-BE8A-6A14-F938-5BE5E027CBAD}"/>
              </a:ext>
            </a:extLst>
          </p:cNvPr>
          <p:cNvSpPr/>
          <p:nvPr/>
        </p:nvSpPr>
        <p:spPr>
          <a:xfrm flipH="1">
            <a:off x="441434" y="247441"/>
            <a:ext cx="396240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Azure Synapse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BE7E652E-478F-595D-C7FE-FF496DBFDB7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69" r="8761" b="6732"/>
          <a:stretch/>
        </p:blipFill>
        <p:spPr>
          <a:xfrm>
            <a:off x="4235668" y="1322991"/>
            <a:ext cx="6433168" cy="3543004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7DE02B66-1820-D9EF-91B8-B32D914831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87" r="6619" b="6620"/>
          <a:stretch/>
        </p:blipFill>
        <p:spPr>
          <a:xfrm>
            <a:off x="4235668" y="3336939"/>
            <a:ext cx="7218820" cy="353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897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0432CD-60C4-A852-4FB6-8884B3FDCA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25"/>
          <a:stretch/>
        </p:blipFill>
        <p:spPr>
          <a:xfrm>
            <a:off x="21" y="2865"/>
            <a:ext cx="12191979" cy="6136196"/>
          </a:xfrm>
          <a:custGeom>
            <a:avLst/>
            <a:gdLst/>
            <a:ahLst/>
            <a:cxnLst/>
            <a:rect l="l" t="t" r="r" b="b"/>
            <a:pathLst>
              <a:path w="12191999" h="6136206">
                <a:moveTo>
                  <a:pt x="0" y="0"/>
                </a:moveTo>
                <a:lnTo>
                  <a:pt x="12191999" y="0"/>
                </a:lnTo>
                <a:lnTo>
                  <a:pt x="12191999" y="587444"/>
                </a:lnTo>
                <a:lnTo>
                  <a:pt x="6132767" y="5341959"/>
                </a:lnTo>
                <a:lnTo>
                  <a:pt x="6049558" y="5403943"/>
                </a:lnTo>
                <a:cubicBezTo>
                  <a:pt x="5400003" y="5862651"/>
                  <a:pt x="4655689" y="6101874"/>
                  <a:pt x="3909203" y="6132766"/>
                </a:cubicBezTo>
                <a:cubicBezTo>
                  <a:pt x="2665058" y="6184252"/>
                  <a:pt x="1414876" y="5657039"/>
                  <a:pt x="587291" y="4602761"/>
                </a:cubicBezTo>
                <a:cubicBezTo>
                  <a:pt x="354532" y="4306245"/>
                  <a:pt x="175988" y="3990552"/>
                  <a:pt x="43299" y="3661531"/>
                </a:cubicBezTo>
                <a:lnTo>
                  <a:pt x="0" y="3538954"/>
                </a:lnTo>
                <a:close/>
              </a:path>
            </a:pathLst>
          </a:custGeom>
          <a:noFill/>
        </p:spPr>
      </p:pic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6D3A378B-30F2-677E-ADE3-D997934714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7379" y="4629744"/>
            <a:ext cx="26535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A5215FE-8A20-409E-8FBB-E857429E7039}" type="datetime1">
              <a:rPr lang="en-US" smtClean="0"/>
              <a:pPr>
                <a:spcAft>
                  <a:spcPts val="600"/>
                </a:spcAft>
              </a:pPr>
              <a:t>9/15/2023</a:t>
            </a:fld>
            <a:endParaRPr lang="en-US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9C23378E-16EF-7D77-ECA0-65A9A9CBC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10602" y="6318446"/>
            <a:ext cx="274319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EE0CB3F7-D607-DD27-6318-D95A7FBB1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18446"/>
            <a:ext cx="615696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5E84AC6A-A0EF-437B-BCEE-4772B0214A58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96738C-0944-5BCC-92CF-D5A116918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75279"/>
            <a:ext cx="9563450" cy="467985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A4F30A4-EC94-C0AE-9531-7CF472080BFA}"/>
              </a:ext>
            </a:extLst>
          </p:cNvPr>
          <p:cNvSpPr/>
          <p:nvPr/>
        </p:nvSpPr>
        <p:spPr>
          <a:xfrm>
            <a:off x="90894" y="173801"/>
            <a:ext cx="6301517" cy="227754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SQL Management Studio</a:t>
            </a:r>
          </a:p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D151B9-F16D-20BA-A4AE-FB8737631217}"/>
              </a:ext>
            </a:extLst>
          </p:cNvPr>
          <p:cNvSpPr txBox="1"/>
          <p:nvPr/>
        </p:nvSpPr>
        <p:spPr>
          <a:xfrm>
            <a:off x="9879242" y="3741955"/>
            <a:ext cx="19969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Created tables and Inserted data into them which was further used to upload over PowerBI.</a:t>
            </a:r>
          </a:p>
        </p:txBody>
      </p:sp>
    </p:spTree>
    <p:extLst>
      <p:ext uri="{BB962C8B-B14F-4D97-AF65-F5344CB8AC3E}">
        <p14:creationId xmlns:p14="http://schemas.microsoft.com/office/powerpoint/2010/main" val="3748663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0432CD-60C4-A852-4FB6-8884B3FDCA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25"/>
          <a:stretch/>
        </p:blipFill>
        <p:spPr>
          <a:xfrm>
            <a:off x="20" y="10"/>
            <a:ext cx="12191979" cy="6136196"/>
          </a:xfrm>
          <a:custGeom>
            <a:avLst/>
            <a:gdLst/>
            <a:ahLst/>
            <a:cxnLst/>
            <a:rect l="l" t="t" r="r" b="b"/>
            <a:pathLst>
              <a:path w="12191999" h="6136206">
                <a:moveTo>
                  <a:pt x="0" y="0"/>
                </a:moveTo>
                <a:lnTo>
                  <a:pt x="12191999" y="0"/>
                </a:lnTo>
                <a:lnTo>
                  <a:pt x="12191999" y="587444"/>
                </a:lnTo>
                <a:lnTo>
                  <a:pt x="6132767" y="5341959"/>
                </a:lnTo>
                <a:lnTo>
                  <a:pt x="6049558" y="5403943"/>
                </a:lnTo>
                <a:cubicBezTo>
                  <a:pt x="5400003" y="5862651"/>
                  <a:pt x="4655689" y="6101874"/>
                  <a:pt x="3909203" y="6132766"/>
                </a:cubicBezTo>
                <a:cubicBezTo>
                  <a:pt x="2665058" y="6184252"/>
                  <a:pt x="1414876" y="5657039"/>
                  <a:pt x="587291" y="4602761"/>
                </a:cubicBezTo>
                <a:cubicBezTo>
                  <a:pt x="354532" y="4306245"/>
                  <a:pt x="175988" y="3990552"/>
                  <a:pt x="43299" y="3661531"/>
                </a:cubicBezTo>
                <a:lnTo>
                  <a:pt x="0" y="3538954"/>
                </a:lnTo>
                <a:close/>
              </a:path>
            </a:pathLst>
          </a:custGeom>
          <a:noFill/>
        </p:spPr>
      </p:pic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6D3A378B-30F2-677E-ADE3-D997934714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7379" y="4629744"/>
            <a:ext cx="26535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A5215FE-8A20-409E-8FBB-E857429E7039}" type="datetime1">
              <a:rPr lang="en-US" smtClean="0"/>
              <a:pPr>
                <a:spcAft>
                  <a:spcPts val="600"/>
                </a:spcAft>
              </a:pPr>
              <a:t>9/15/2023</a:t>
            </a:fld>
            <a:endParaRPr lang="en-US" dirty="0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9C23378E-16EF-7D77-ECA0-65A9A9CBC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10602" y="6318446"/>
            <a:ext cx="274319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EE0CB3F7-D607-DD27-6318-D95A7FBB1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18446"/>
            <a:ext cx="615696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5E84AC6A-A0EF-437B-BCEE-4772B0214A58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38B43F-2FDB-CB92-2432-B197FEEE5227}"/>
              </a:ext>
            </a:extLst>
          </p:cNvPr>
          <p:cNvSpPr/>
          <p:nvPr/>
        </p:nvSpPr>
        <p:spPr>
          <a:xfrm>
            <a:off x="300811" y="500875"/>
            <a:ext cx="30492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PowerBI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ADA5A744-BB02-1CD7-82AC-EAF3988E08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" t="10525" r="14491" b="10525"/>
          <a:stretch/>
        </p:blipFill>
        <p:spPr>
          <a:xfrm>
            <a:off x="0" y="2253508"/>
            <a:ext cx="7954178" cy="4604482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893A2779-059E-29A4-A835-26E55F49B2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" t="8997" r="5355" b="39919"/>
          <a:stretch/>
        </p:blipFill>
        <p:spPr>
          <a:xfrm>
            <a:off x="3572548" y="-30671"/>
            <a:ext cx="8619452" cy="29097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66C6F52-A0F5-80AB-611A-BCF185625F1C}"/>
              </a:ext>
            </a:extLst>
          </p:cNvPr>
          <p:cNvSpPr txBox="1"/>
          <p:nvPr/>
        </p:nvSpPr>
        <p:spPr>
          <a:xfrm>
            <a:off x="8492359" y="3741683"/>
            <a:ext cx="28614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Created tables using SQL Management studio and further loaded the data to clean, filter and merge with other tables.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Used various tools to visualize data over PowerBI.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484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0432CD-60C4-A852-4FB6-8884B3FDCA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25"/>
          <a:stretch/>
        </p:blipFill>
        <p:spPr>
          <a:xfrm>
            <a:off x="21" y="0"/>
            <a:ext cx="12191979" cy="6136196"/>
          </a:xfrm>
          <a:custGeom>
            <a:avLst/>
            <a:gdLst/>
            <a:ahLst/>
            <a:cxnLst/>
            <a:rect l="l" t="t" r="r" b="b"/>
            <a:pathLst>
              <a:path w="12191999" h="6136206">
                <a:moveTo>
                  <a:pt x="0" y="0"/>
                </a:moveTo>
                <a:lnTo>
                  <a:pt x="12191999" y="0"/>
                </a:lnTo>
                <a:lnTo>
                  <a:pt x="12191999" y="587444"/>
                </a:lnTo>
                <a:lnTo>
                  <a:pt x="6132767" y="5341959"/>
                </a:lnTo>
                <a:lnTo>
                  <a:pt x="6049558" y="5403943"/>
                </a:lnTo>
                <a:cubicBezTo>
                  <a:pt x="5400003" y="5862651"/>
                  <a:pt x="4655689" y="6101874"/>
                  <a:pt x="3909203" y="6132766"/>
                </a:cubicBezTo>
                <a:cubicBezTo>
                  <a:pt x="2665058" y="6184252"/>
                  <a:pt x="1414876" y="5657039"/>
                  <a:pt x="587291" y="4602761"/>
                </a:cubicBezTo>
                <a:cubicBezTo>
                  <a:pt x="354532" y="4306245"/>
                  <a:pt x="175988" y="3990552"/>
                  <a:pt x="43299" y="3661531"/>
                </a:cubicBezTo>
                <a:lnTo>
                  <a:pt x="0" y="3538954"/>
                </a:lnTo>
                <a:close/>
              </a:path>
            </a:pathLst>
          </a:custGeom>
          <a:noFill/>
        </p:spPr>
      </p:pic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6D3A378B-30F2-677E-ADE3-D997934714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7379" y="4629744"/>
            <a:ext cx="26535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A5215FE-8A20-409E-8FBB-E857429E7039}" type="datetime1">
              <a:rPr lang="en-US" smtClean="0"/>
              <a:pPr>
                <a:spcAft>
                  <a:spcPts val="600"/>
                </a:spcAft>
              </a:pPr>
              <a:t>9/15/2023</a:t>
            </a:fld>
            <a:endParaRPr lang="en-US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9C23378E-16EF-7D77-ECA0-65A9A9CBC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10602" y="6318446"/>
            <a:ext cx="274319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EE0CB3F7-D607-DD27-6318-D95A7FBB1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18446"/>
            <a:ext cx="615696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5E84AC6A-A0EF-437B-BCEE-4772B0214A58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228613E-2652-3621-AEDF-575751D8FC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" t="9236" r="30108" b="11123"/>
          <a:stretch/>
        </p:blipFill>
        <p:spPr>
          <a:xfrm>
            <a:off x="0" y="2666841"/>
            <a:ext cx="5889072" cy="4191149"/>
          </a:xfrm>
          <a:prstGeom prst="rect">
            <a:avLst/>
          </a:prstGeom>
        </p:spPr>
      </p:pic>
      <p:pic>
        <p:nvPicPr>
          <p:cNvPr id="12" name="Picture 11" descr="A computer screen shot of a pie chart&#10;&#10;Description automatically generated">
            <a:extLst>
              <a:ext uri="{FF2B5EF4-FFF2-40B4-BE49-F238E27FC236}">
                <a16:creationId xmlns:a16="http://schemas.microsoft.com/office/drawing/2014/main" id="{61C00450-080B-E866-4DB2-0BAD207D31C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48" r="35823"/>
          <a:stretch/>
        </p:blipFill>
        <p:spPr>
          <a:xfrm>
            <a:off x="5911096" y="2091560"/>
            <a:ext cx="5399011" cy="476644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B8F52EA-91F3-926A-71C3-0A34A202E173}"/>
              </a:ext>
            </a:extLst>
          </p:cNvPr>
          <p:cNvSpPr/>
          <p:nvPr/>
        </p:nvSpPr>
        <p:spPr>
          <a:xfrm>
            <a:off x="184905" y="350872"/>
            <a:ext cx="925766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PowerBI Data Visualization</a:t>
            </a:r>
          </a:p>
          <a:p>
            <a:pPr algn="ctr"/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76D3F8-95E4-E95D-D24D-E47312972C95}"/>
              </a:ext>
            </a:extLst>
          </p:cNvPr>
          <p:cNvSpPr txBox="1"/>
          <p:nvPr/>
        </p:nvSpPr>
        <p:spPr>
          <a:xfrm>
            <a:off x="409904" y="1832021"/>
            <a:ext cx="2217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Created Bar Plots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135F22-69B6-6424-5D97-96C1FA95D713}"/>
              </a:ext>
            </a:extLst>
          </p:cNvPr>
          <p:cNvSpPr txBox="1"/>
          <p:nvPr/>
        </p:nvSpPr>
        <p:spPr>
          <a:xfrm>
            <a:off x="8209742" y="1414377"/>
            <a:ext cx="309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Created pie charts</a:t>
            </a:r>
          </a:p>
        </p:txBody>
      </p:sp>
    </p:spTree>
    <p:extLst>
      <p:ext uri="{BB962C8B-B14F-4D97-AF65-F5344CB8AC3E}">
        <p14:creationId xmlns:p14="http://schemas.microsoft.com/office/powerpoint/2010/main" val="1401181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0432CD-60C4-A852-4FB6-8884B3FDCA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25"/>
          <a:stretch/>
        </p:blipFill>
        <p:spPr>
          <a:xfrm>
            <a:off x="20" y="10"/>
            <a:ext cx="12191979" cy="6136196"/>
          </a:xfrm>
          <a:custGeom>
            <a:avLst/>
            <a:gdLst/>
            <a:ahLst/>
            <a:cxnLst/>
            <a:rect l="l" t="t" r="r" b="b"/>
            <a:pathLst>
              <a:path w="12191999" h="6136206">
                <a:moveTo>
                  <a:pt x="0" y="0"/>
                </a:moveTo>
                <a:lnTo>
                  <a:pt x="12191999" y="0"/>
                </a:lnTo>
                <a:lnTo>
                  <a:pt x="12191999" y="587444"/>
                </a:lnTo>
                <a:lnTo>
                  <a:pt x="6132767" y="5341959"/>
                </a:lnTo>
                <a:lnTo>
                  <a:pt x="6049558" y="5403943"/>
                </a:lnTo>
                <a:cubicBezTo>
                  <a:pt x="5400003" y="5862651"/>
                  <a:pt x="4655689" y="6101874"/>
                  <a:pt x="3909203" y="6132766"/>
                </a:cubicBezTo>
                <a:cubicBezTo>
                  <a:pt x="2665058" y="6184252"/>
                  <a:pt x="1414876" y="5657039"/>
                  <a:pt x="587291" y="4602761"/>
                </a:cubicBezTo>
                <a:cubicBezTo>
                  <a:pt x="354532" y="4306245"/>
                  <a:pt x="175988" y="3990552"/>
                  <a:pt x="43299" y="3661531"/>
                </a:cubicBezTo>
                <a:lnTo>
                  <a:pt x="0" y="3538954"/>
                </a:lnTo>
                <a:close/>
              </a:path>
            </a:pathLst>
          </a:custGeom>
          <a:noFill/>
        </p:spPr>
      </p:pic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6D3A378B-30F2-677E-ADE3-D997934714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77379" y="4629744"/>
            <a:ext cx="26535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7A5215FE-8A20-409E-8FBB-E857429E7039}" type="datetime1">
              <a:rPr lang="en-US" smtClean="0"/>
              <a:pPr>
                <a:spcAft>
                  <a:spcPts val="600"/>
                </a:spcAft>
              </a:pPr>
              <a:t>9/15/2023</a:t>
            </a:fld>
            <a:endParaRPr lang="en-US"/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9C23378E-16EF-7D77-ECA0-65A9A9CBC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10602" y="6318446"/>
            <a:ext cx="274319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EE0CB3F7-D607-DD27-6318-D95A7FBB1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18446"/>
            <a:ext cx="615696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5E84AC6A-A0EF-437B-BCEE-4772B0214A58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BC5B6B6-FD54-297C-814B-A35598022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4" r="32694"/>
          <a:stretch/>
        </p:blipFill>
        <p:spPr>
          <a:xfrm>
            <a:off x="0" y="1743519"/>
            <a:ext cx="6155596" cy="5114481"/>
          </a:xfrm>
          <a:prstGeom prst="rect">
            <a:avLst/>
          </a:prstGeom>
        </p:spPr>
      </p:pic>
      <p:pic>
        <p:nvPicPr>
          <p:cNvPr id="6" name="Picture 5" descr="A computer screen shot of a graph&#10;&#10;Description automatically generated">
            <a:extLst>
              <a:ext uri="{FF2B5EF4-FFF2-40B4-BE49-F238E27FC236}">
                <a16:creationId xmlns:a16="http://schemas.microsoft.com/office/drawing/2014/main" id="{6318781C-9E53-433F-BE96-C6698AA2DC4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4" r="34962"/>
          <a:stretch/>
        </p:blipFill>
        <p:spPr>
          <a:xfrm>
            <a:off x="5734969" y="1743509"/>
            <a:ext cx="5948239" cy="51144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99610F7-259D-E2B5-D77E-C4A43DA5CCB5}"/>
              </a:ext>
            </a:extLst>
          </p:cNvPr>
          <p:cNvSpPr/>
          <p:nvPr/>
        </p:nvSpPr>
        <p:spPr>
          <a:xfrm>
            <a:off x="237457" y="174429"/>
            <a:ext cx="925766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PowerBI Data Visualization</a:t>
            </a:r>
          </a:p>
          <a:p>
            <a:pPr algn="ctr"/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0881754"/>
      </p:ext>
    </p:extLst>
  </p:cSld>
  <p:clrMapOvr>
    <a:masterClrMapping/>
  </p:clrMapOvr>
</p:sld>
</file>

<file path=ppt/theme/theme1.xml><?xml version="1.0" encoding="utf-8"?>
<a:theme xmlns:a="http://schemas.openxmlformats.org/drawingml/2006/main" name="Swell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3F1"/>
      </a:lt2>
      <a:accent1>
        <a:srgbClr val="E32D9B"/>
      </a:accent1>
      <a:accent2>
        <a:srgbClr val="CD1BD1"/>
      </a:accent2>
      <a:accent3>
        <a:srgbClr val="932DE3"/>
      </a:accent3>
      <a:accent4>
        <a:srgbClr val="4E36D6"/>
      </a:accent4>
      <a:accent5>
        <a:srgbClr val="2D5EE3"/>
      </a:accent5>
      <a:accent6>
        <a:srgbClr val="1B98D1"/>
      </a:accent6>
      <a:hlink>
        <a:srgbClr val="349C5D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docMetadata/LabelInfo.xml><?xml version="1.0" encoding="utf-8"?>
<clbl:labelList xmlns:clbl="http://schemas.microsoft.com/office/2020/mipLabelMetadata">
  <clbl:label id="{d0cb1e24-a0e2-4a4c-9340-733297c9cd7c}" enabled="1" method="Privileged" siteId="{db1e96a8-a3da-442a-930b-235cac24cd5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99</Words>
  <Application>Microsoft Office PowerPoint</Application>
  <PresentationFormat>Widescreen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Neue Haas Grotesk Text Pro</vt:lpstr>
      <vt:lpstr>SwellVTI</vt:lpstr>
      <vt:lpstr>Custom Bootcamp – IDA (week 4)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Bootcamp – IDA (week 4)</dc:title>
  <dc:creator>Ravindran, Smriti SBOBNG-PTIY/FAD</dc:creator>
  <cp:lastModifiedBy>Ravindran, Smriti SBOBNG-PTIY/FAD</cp:lastModifiedBy>
  <cp:revision>2</cp:revision>
  <dcterms:created xsi:type="dcterms:W3CDTF">2023-09-15T10:36:35Z</dcterms:created>
  <dcterms:modified xsi:type="dcterms:W3CDTF">2023-09-15T11:11:17Z</dcterms:modified>
</cp:coreProperties>
</file>

<file path=docProps/thumbnail.jpeg>
</file>